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388713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55" name="Google Shape;55;p13"/>
          <p:cNvSpPr/>
          <p:nvPr/>
        </p:nvSpPr>
        <p:spPr>
          <a:xfrm>
            <a:off x="2298212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2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207710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3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17209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4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026708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5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936207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6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6845705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7</a:t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388713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SUNDAY</a:t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2298221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MON</a:t>
            </a:r>
            <a:r>
              <a:rPr b="1" lang="en" sz="800">
                <a:solidFill>
                  <a:schemeClr val="dk1"/>
                </a:solidFill>
              </a:rPr>
              <a:t>DAY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207710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TUES</a:t>
            </a:r>
            <a:r>
              <a:rPr b="1" lang="en" sz="800">
                <a:solidFill>
                  <a:schemeClr val="dk1"/>
                </a:solidFill>
              </a:rPr>
              <a:t>DAY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117218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/>
              <a:t>WEDNESDAY</a:t>
            </a:r>
            <a:endParaRPr b="1" sz="800"/>
          </a:p>
        </p:txBody>
      </p:sp>
      <p:sp>
        <p:nvSpPr>
          <p:cNvPr id="65" name="Google Shape;65;p13"/>
          <p:cNvSpPr/>
          <p:nvPr/>
        </p:nvSpPr>
        <p:spPr>
          <a:xfrm>
            <a:off x="5026707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THURS</a:t>
            </a:r>
            <a:r>
              <a:rPr b="1" lang="en" sz="800">
                <a:solidFill>
                  <a:schemeClr val="dk1"/>
                </a:solidFill>
              </a:rPr>
              <a:t>DAY</a:t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5936215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FRI</a:t>
            </a:r>
            <a:r>
              <a:rPr b="1" lang="en" sz="800">
                <a:solidFill>
                  <a:schemeClr val="dk1"/>
                </a:solidFill>
              </a:rPr>
              <a:t>DAY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6845704" y="699825"/>
            <a:ext cx="909600" cy="55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SATURDAY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7755199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999999"/>
                </a:solidFill>
              </a:rPr>
              <a:t>1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7755198" y="699825"/>
            <a:ext cx="909600" cy="5553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rgbClr val="999999"/>
                </a:solidFill>
              </a:rPr>
              <a:t>SUNDAY</a:t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479201" y="699825"/>
            <a:ext cx="909600" cy="39669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999999"/>
                </a:solidFill>
              </a:rPr>
              <a:t>7</a:t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479200" y="699825"/>
            <a:ext cx="909600" cy="5553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999999"/>
                </a:solidFill>
              </a:rPr>
              <a:t>SATURDAY</a:t>
            </a:r>
            <a:endParaRPr b="1" sz="800">
              <a:solidFill>
                <a:srgbClr val="999999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40675" y="122575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DAYS OF THE WEEK</a:t>
            </a:r>
            <a:endParaRPr b="1" sz="1800"/>
          </a:p>
        </p:txBody>
      </p:sp>
      <p:sp>
        <p:nvSpPr>
          <p:cNvPr id="73" name="Google Shape;73;p13"/>
          <p:cNvSpPr/>
          <p:nvPr/>
        </p:nvSpPr>
        <p:spPr>
          <a:xfrm>
            <a:off x="7891550" y="2472225"/>
            <a:ext cx="636900" cy="422100"/>
          </a:xfrm>
          <a:prstGeom prst="stripedRight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615550" y="2472225"/>
            <a:ext cx="636900" cy="422100"/>
          </a:xfrm>
          <a:prstGeom prst="stripedRight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